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307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8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5" Type="http://schemas.openxmlformats.org/officeDocument/2006/relationships/printerSettings" Target="printerSettings/printerSettings1.bin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2EA3E3-F6C8-344E-AABC-5622793CBC0E}" type="datetimeFigureOut">
              <a:rPr lang="en-US" smtClean="0"/>
              <a:t>5/6/19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44F1AE-860D-5B4D-B361-2E8C052A1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698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4F1AE-860D-5B4D-B361-2E8C052A1B1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92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Looking for a</a:t>
            </a:r>
            <a:r>
              <a:rPr lang="en-US" baseline="0" dirty="0" smtClean="0"/>
              <a:t> moving object moving at constant speed. The Navy does this ALL the 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4F1AE-860D-5B4D-B361-2E8C052A1B1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744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933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392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391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494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485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667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6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652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98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987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806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DBA98-B2C4-724B-8B36-616C067A2B2D}" type="datetimeFigureOut">
              <a:rPr lang="en-US" smtClean="0"/>
              <a:t>5/6/19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E3E71-7BFA-994B-9750-A4C956295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088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Exponentials, Logarithms, Circles, and Conic Sections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Day 70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3784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5-06 at 9.11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921" b="-639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275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1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96" b="-33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9477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5-06 at 9.11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959" b="-249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4725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5-06 at 9.12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8558" b="-1385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1690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2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7" r="-15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95035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5-06 at 9.12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89" r="-231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203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Tips</a:t>
            </a:r>
            <a:endParaRPr lang="en-US" dirty="0"/>
          </a:p>
        </p:txBody>
      </p:sp>
      <p:pic>
        <p:nvPicPr>
          <p:cNvPr id="4" name="Content Placeholder 3" descr="Screen Shot 2019-05-06 at 9.13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70" b="-110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08218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5-06 at 9.13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272" b="-172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466391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3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054" r="-250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7526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9-05-06 at 9.14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08" r="-14508"/>
          <a:stretch>
            <a:fillRect/>
          </a:stretch>
        </p:blipFill>
        <p:spPr>
          <a:xfrm>
            <a:off x="457200" y="2332037"/>
            <a:ext cx="8229600" cy="4525963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5732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Remember the Pythagorean Theorem?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How might it relate to the distance between two points?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408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5-06 at 9.09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408" b="-294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24870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Derivation of the Distance Formula</a:t>
            </a:r>
            <a:endParaRPr lang="en-US" dirty="0"/>
          </a:p>
        </p:txBody>
      </p:sp>
      <p:pic>
        <p:nvPicPr>
          <p:cNvPr id="4" name="Content Placeholder 3" descr="Screen Shot 2019-05-06 at 9.14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029" b="-270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3041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5-06 at 9.14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158" b="-801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96368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5-06 at 9.14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696" r="-616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2354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</a:t>
            </a:r>
            <a:endParaRPr lang="en-US" dirty="0"/>
          </a:p>
        </p:txBody>
      </p:sp>
      <p:pic>
        <p:nvPicPr>
          <p:cNvPr id="4" name="Content Placeholder 3" descr="Screen Shot 2019-05-06 at 9.14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92" b="-85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98105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can we apply this formula to a circle?</a:t>
            </a:r>
            <a:endParaRPr lang="en-US" dirty="0"/>
          </a:p>
        </p:txBody>
      </p:sp>
      <p:pic>
        <p:nvPicPr>
          <p:cNvPr id="4" name="Content Placeholder 3" descr="Screen Shot 2019-05-06 at 9.15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122" r="-421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444952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Derivation of the Standard Equation of a Circle</a:t>
            </a:r>
            <a:endParaRPr lang="en-US" dirty="0"/>
          </a:p>
        </p:txBody>
      </p:sp>
      <p:pic>
        <p:nvPicPr>
          <p:cNvPr id="4" name="Content Placeholder 3" descr="Screen Shot 2019-05-06 at 9.15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00" b="-128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350596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5-06 at 9.15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361" b="-423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46376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5-06 at 9.15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405" b="-1214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7258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5.58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13" t="11352" r="-3505"/>
          <a:stretch/>
        </p:blipFill>
        <p:spPr>
          <a:xfrm>
            <a:off x="1409111" y="1600343"/>
            <a:ext cx="6419284" cy="4822779"/>
          </a:xfrm>
        </p:spPr>
      </p:pic>
    </p:spTree>
    <p:extLst>
      <p:ext uri="{BB962C8B-B14F-4D97-AF65-F5344CB8AC3E}">
        <p14:creationId xmlns:p14="http://schemas.microsoft.com/office/powerpoint/2010/main" val="12656821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Example- Try (b) as a Class</a:t>
            </a:r>
            <a:endParaRPr lang="en-US" dirty="0"/>
          </a:p>
        </p:txBody>
      </p:sp>
      <p:pic>
        <p:nvPicPr>
          <p:cNvPr id="4" name="Content Placeholder 3" descr="Screen Shot 2019-05-06 at 9.16.25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888" r="-67888"/>
          <a:stretch>
            <a:fillRect/>
          </a:stretch>
        </p:blipFill>
        <p:spPr>
          <a:xfrm>
            <a:off x="-195045" y="1600200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2083935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5-06 at 9.09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95" b="-48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051800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to (b)</a:t>
            </a:r>
            <a:endParaRPr lang="en-US" dirty="0"/>
          </a:p>
        </p:txBody>
      </p:sp>
      <p:pic>
        <p:nvPicPr>
          <p:cNvPr id="4" name="Content Placeholder 3" descr="Screen Shot 2019-05-06 at 9.16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505" r="-275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37607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5-06 at 9.16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536" b="-1215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78180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6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86" r="-85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28899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5-06 at 9.17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476" r="-484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471392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 uh</a:t>
            </a:r>
            <a:r>
              <a:rPr lang="mr-IN" dirty="0" smtClean="0"/>
              <a:t>…</a:t>
            </a:r>
            <a:r>
              <a:rPr lang="en-US" dirty="0" smtClean="0"/>
              <a:t> like where’s the middle any how?</a:t>
            </a:r>
            <a:endParaRPr lang="en-US" dirty="0"/>
          </a:p>
        </p:txBody>
      </p:sp>
      <p:pic>
        <p:nvPicPr>
          <p:cNvPr id="4" name="Content Placeholder 3" descr="Screen Shot 2019-05-06 at 9.17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082" r="-230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91291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5-06 at 9.17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634" b="-166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328521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5-06 at 9.18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992" b="-599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46620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8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375" r="-283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72028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5-06 at 9.18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992" b="-709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219652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8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999" r="-299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6805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5-06 at 9.09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8367" b="-1683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8656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8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58" b="-21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81760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Question:</a:t>
            </a:r>
          </a:p>
          <a:p>
            <a:pPr lvl="1"/>
            <a:r>
              <a:rPr lang="en-US" dirty="0" smtClean="0"/>
              <a:t>What if we wanted to know where a line crosses the edge of a circle?</a:t>
            </a:r>
          </a:p>
          <a:p>
            <a:pPr lvl="1"/>
            <a:endParaRPr lang="en-US" dirty="0"/>
          </a:p>
          <a:p>
            <a:r>
              <a:rPr lang="en-US" dirty="0" smtClean="0"/>
              <a:t>Question:</a:t>
            </a:r>
          </a:p>
          <a:p>
            <a:pPr lvl="1"/>
            <a:r>
              <a:rPr lang="en-US" dirty="0" smtClean="0"/>
              <a:t>Where might be be useful to know this is real life?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8476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5-06 at 9.19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555" b="-155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35672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9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153" r="-191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7611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9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745" r="-247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59605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5-06 at 9.19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614" r="-336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21861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pt</a:t>
            </a:r>
            <a:r>
              <a:rPr lang="en-US" dirty="0" smtClean="0"/>
              <a:t> 2</a:t>
            </a:r>
            <a:endParaRPr lang="en-US" dirty="0"/>
          </a:p>
        </p:txBody>
      </p:sp>
      <p:pic>
        <p:nvPicPr>
          <p:cNvPr id="4" name="Content Placeholder 3" descr="Screen Shot 2019-05-06 at 9.19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21" r="-22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96309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5-06 at 9.20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7315" b="-1273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32405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20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40" r="-107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55979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20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893" r="-158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68929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5-06 at 9.10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639" r="-276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13700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5-06 at 9.20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682" r="-256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189925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pt</a:t>
            </a:r>
            <a:r>
              <a:rPr lang="en-US" dirty="0" smtClean="0"/>
              <a:t> 2</a:t>
            </a:r>
            <a:endParaRPr lang="en-US" dirty="0"/>
          </a:p>
        </p:txBody>
      </p:sp>
      <p:pic>
        <p:nvPicPr>
          <p:cNvPr id="4" name="Content Placeholder 3" descr="Screen Shot 2019-05-06 at 9.21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283" r="-462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01704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</a:t>
            </a:r>
            <a:endParaRPr lang="en-US" dirty="0"/>
          </a:p>
        </p:txBody>
      </p:sp>
      <p:pic>
        <p:nvPicPr>
          <p:cNvPr id="4" name="Content Placeholder 3" descr="Screen Shot 2019-05-06 at 9.21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63" r="-117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9229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Screen Shot 2019-05-06 at 9.10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207" b="-772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0595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5-06 at 9.10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21" r="-177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52780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5-06 at 9.11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515" b="-755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9184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5-06 at 9.11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658" r="-31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69459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187</Words>
  <Application>Microsoft Macintosh PowerPoint</Application>
  <PresentationFormat>On-screen Show (4:3)</PresentationFormat>
  <Paragraphs>53</Paragraphs>
  <Slides>52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Exponentials, Logarithms, Circles, and Conic Sections</vt:lpstr>
      <vt:lpstr>PowerPoint Presentation</vt:lpstr>
      <vt:lpstr>Example</vt:lpstr>
      <vt:lpstr>Try as a Class</vt:lpstr>
      <vt:lpstr>Solution</vt:lpstr>
      <vt:lpstr>PowerPoint Presentation</vt:lpstr>
      <vt:lpstr>Example</vt:lpstr>
      <vt:lpstr>PowerPoint Presentation</vt:lpstr>
      <vt:lpstr>Example</vt:lpstr>
      <vt:lpstr>Try as a Class</vt:lpstr>
      <vt:lpstr>Solution</vt:lpstr>
      <vt:lpstr>PowerPoint Presentation</vt:lpstr>
      <vt:lpstr>Try as a Class</vt:lpstr>
      <vt:lpstr>Solution</vt:lpstr>
      <vt:lpstr>Example</vt:lpstr>
      <vt:lpstr>Pro Tips</vt:lpstr>
      <vt:lpstr>Try as a Class</vt:lpstr>
      <vt:lpstr>Solution</vt:lpstr>
      <vt:lpstr>Remember the Pythagorean Theorem?  How might it relate to the distance between two points?</vt:lpstr>
      <vt:lpstr>Derivation of the Distance Formula</vt:lpstr>
      <vt:lpstr>PowerPoint Presentation</vt:lpstr>
      <vt:lpstr>Example</vt:lpstr>
      <vt:lpstr>Pro Tip</vt:lpstr>
      <vt:lpstr>How can we apply this formula to a circle?</vt:lpstr>
      <vt:lpstr>Derivation of the Standard Equation of a Circle</vt:lpstr>
      <vt:lpstr>PowerPoint Presentation</vt:lpstr>
      <vt:lpstr>Try as a Class</vt:lpstr>
      <vt:lpstr>Solution</vt:lpstr>
      <vt:lpstr>Example- Try (b) as a Class</vt:lpstr>
      <vt:lpstr>Solution to (b)</vt:lpstr>
      <vt:lpstr>Try as a Class</vt:lpstr>
      <vt:lpstr>Solution</vt:lpstr>
      <vt:lpstr>Example</vt:lpstr>
      <vt:lpstr>So uh… like where’s the middle any how?</vt:lpstr>
      <vt:lpstr>PowerPoint Presentation</vt:lpstr>
      <vt:lpstr>Try as a Class</vt:lpstr>
      <vt:lpstr>Solution</vt:lpstr>
      <vt:lpstr>Try as a Class</vt:lpstr>
      <vt:lpstr>Solution</vt:lpstr>
      <vt:lpstr>Solution</vt:lpstr>
      <vt:lpstr>PowerPoint Presentation</vt:lpstr>
      <vt:lpstr>Try as a Class</vt:lpstr>
      <vt:lpstr>Solution</vt:lpstr>
      <vt:lpstr>Solution</vt:lpstr>
      <vt:lpstr>Example</vt:lpstr>
      <vt:lpstr>Example pt 2</vt:lpstr>
      <vt:lpstr>Try as a Class</vt:lpstr>
      <vt:lpstr>Solution</vt:lpstr>
      <vt:lpstr>Solution</vt:lpstr>
      <vt:lpstr>Example</vt:lpstr>
      <vt:lpstr>Example pt 2</vt:lpstr>
      <vt:lpstr>Pro Tip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Exponentials, Logarithms, Circles, and Conic Sections</dc:title>
  <dc:creator>Mathew Tucker</dc:creator>
  <cp:lastModifiedBy>Mathew Tucker</cp:lastModifiedBy>
  <cp:revision>3</cp:revision>
  <dcterms:created xsi:type="dcterms:W3CDTF">2019-05-07T02:21:39Z</dcterms:created>
  <dcterms:modified xsi:type="dcterms:W3CDTF">2019-05-07T02:46:07Z</dcterms:modified>
</cp:coreProperties>
</file>